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2"/>
  </p:notesMasterIdLst>
  <p:sldIdLst>
    <p:sldId id="885" r:id="rId2"/>
    <p:sldId id="795" r:id="rId3"/>
    <p:sldId id="896" r:id="rId4"/>
    <p:sldId id="921" r:id="rId5"/>
    <p:sldId id="922" r:id="rId6"/>
    <p:sldId id="923" r:id="rId7"/>
    <p:sldId id="924" r:id="rId8"/>
    <p:sldId id="925" r:id="rId9"/>
    <p:sldId id="926" r:id="rId10"/>
    <p:sldId id="907" r:id="rId11"/>
    <p:sldId id="911" r:id="rId12"/>
    <p:sldId id="912" r:id="rId13"/>
    <p:sldId id="908" r:id="rId14"/>
    <p:sldId id="888" r:id="rId15"/>
    <p:sldId id="889" r:id="rId16"/>
    <p:sldId id="890" r:id="rId17"/>
    <p:sldId id="891" r:id="rId18"/>
    <p:sldId id="910" r:id="rId19"/>
    <p:sldId id="892" r:id="rId20"/>
    <p:sldId id="893" r:id="rId21"/>
    <p:sldId id="894" r:id="rId22"/>
    <p:sldId id="858" r:id="rId23"/>
    <p:sldId id="859" r:id="rId24"/>
    <p:sldId id="874" r:id="rId25"/>
    <p:sldId id="854" r:id="rId26"/>
    <p:sldId id="852" r:id="rId27"/>
    <p:sldId id="914" r:id="rId28"/>
    <p:sldId id="879" r:id="rId29"/>
    <p:sldId id="875" r:id="rId30"/>
    <p:sldId id="876" r:id="rId31"/>
    <p:sldId id="880" r:id="rId32"/>
    <p:sldId id="881" r:id="rId33"/>
    <p:sldId id="882" r:id="rId34"/>
    <p:sldId id="883" r:id="rId35"/>
    <p:sldId id="862" r:id="rId36"/>
    <p:sldId id="866" r:id="rId37"/>
    <p:sldId id="915" r:id="rId38"/>
    <p:sldId id="843" r:id="rId39"/>
    <p:sldId id="917" r:id="rId40"/>
    <p:sldId id="918" r:id="rId41"/>
    <p:sldId id="919" r:id="rId42"/>
    <p:sldId id="878" r:id="rId43"/>
    <p:sldId id="848" r:id="rId44"/>
    <p:sldId id="916" r:id="rId45"/>
    <p:sldId id="847" r:id="rId46"/>
    <p:sldId id="920" r:id="rId47"/>
    <p:sldId id="844" r:id="rId48"/>
    <p:sldId id="845" r:id="rId49"/>
    <p:sldId id="850" r:id="rId50"/>
    <p:sldId id="849" r:id="rId51"/>
    <p:sldId id="864" r:id="rId52"/>
    <p:sldId id="900" r:id="rId53"/>
    <p:sldId id="901" r:id="rId54"/>
    <p:sldId id="898" r:id="rId55"/>
    <p:sldId id="899" r:id="rId56"/>
    <p:sldId id="902" r:id="rId57"/>
    <p:sldId id="903" r:id="rId58"/>
    <p:sldId id="904" r:id="rId59"/>
    <p:sldId id="905" r:id="rId60"/>
    <p:sldId id="86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5" autoAdjust="0"/>
    <p:restoredTop sz="94660"/>
  </p:normalViewPr>
  <p:slideViewPr>
    <p:cSldViewPr>
      <p:cViewPr varScale="1">
        <p:scale>
          <a:sx n="62" d="100"/>
          <a:sy n="62" d="100"/>
        </p:scale>
        <p:origin x="20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8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53D</a:t>
            </a:r>
            <a:br>
              <a:rPr lang="en-US" sz="4000" dirty="0" smtClean="0"/>
            </a:br>
            <a:r>
              <a:rPr lang="en-US" sz="4000" dirty="0" smtClean="0"/>
              <a:t>Intro To Computer Forensics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5755" y="86380"/>
            <a:ext cx="5754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Week 1 Discussion – Good Responses!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" y="620085"/>
            <a:ext cx="9128275" cy="60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9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599"/>
            <a:ext cx="8382000" cy="54090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"/>
            <a:ext cx="8382000" cy="7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3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2" y="3733800"/>
            <a:ext cx="9144000" cy="2350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3999" cy="34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763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3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6477000" cy="2822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971800"/>
            <a:ext cx="6477000" cy="3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9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3124200"/>
            <a:ext cx="6643255" cy="3311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7" y="-1"/>
            <a:ext cx="6622473" cy="29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4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63000" cy="56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85800"/>
            <a:ext cx="7797800" cy="3001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886200"/>
            <a:ext cx="7797800" cy="28421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5079" y="64368"/>
            <a:ext cx="7548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Typical Drive = 512GB to 1TB, Typical Memory 8GB to 32GB</a:t>
            </a:r>
          </a:p>
        </p:txBody>
      </p:sp>
    </p:spTree>
    <p:extLst>
      <p:ext uri="{BB962C8B-B14F-4D97-AF65-F5344CB8AC3E}">
        <p14:creationId xmlns:p14="http://schemas.microsoft.com/office/powerpoint/2010/main" val="425610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1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4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47700" y="20782"/>
            <a:ext cx="76809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33845" y="1219200"/>
            <a:ext cx="6986155" cy="403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Week 2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Course and Assignment Review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Multimedia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err="1" smtClean="0">
                <a:cs typeface="Tahoma" pitchFamily="34" charset="0"/>
              </a:rPr>
              <a:t>WiFi</a:t>
            </a:r>
            <a:r>
              <a:rPr lang="en-US" sz="2800" dirty="0" smtClean="0">
                <a:cs typeface="Tahoma" pitchFamily="34" charset="0"/>
              </a:rPr>
              <a:t> Forensic </a:t>
            </a:r>
            <a:endParaRPr lang="en-US" sz="2800" dirty="0" smtClean="0"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Internet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Data </a:t>
            </a:r>
            <a:r>
              <a:rPr lang="en-US" sz="2800" dirty="0" smtClean="0">
                <a:cs typeface="Tahoma" pitchFamily="34" charset="0"/>
              </a:rPr>
              <a:t>in Motion vs. Data at Rest 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 #6 Linux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 #7 Windows Forensics</a:t>
            </a:r>
          </a:p>
          <a:p>
            <a:pPr lvl="1">
              <a:spcBef>
                <a:spcPts val="1200"/>
              </a:spcBef>
              <a:buClr>
                <a:schemeClr val="accent5"/>
              </a:buClr>
              <a:defRPr/>
            </a:pPr>
            <a:endParaRPr lang="en-US" sz="2600" dirty="0" smtClean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382000" cy="31443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1685" y="3940225"/>
            <a:ext cx="541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LiME</a:t>
            </a:r>
            <a:r>
              <a:rPr lang="en-US" dirty="0" smtClean="0"/>
              <a:t> Reference: https</a:t>
            </a:r>
            <a:r>
              <a:rPr lang="en-US" dirty="0"/>
              <a:t>://github.com/504ensicslabs/lime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4395714"/>
            <a:ext cx="8486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05586"/>
            <a:ext cx="6477000" cy="3831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0"/>
            <a:ext cx="6477000" cy="27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85833" y="64368"/>
            <a:ext cx="544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Week 2 Assignment – Discussion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004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800" y="5850308"/>
            <a:ext cx="5655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Traditional Forensics Example = Fingerprints</a:t>
            </a:r>
          </a:p>
        </p:txBody>
      </p:sp>
    </p:spTree>
    <p:extLst>
      <p:ext uri="{BB962C8B-B14F-4D97-AF65-F5344CB8AC3E}">
        <p14:creationId xmlns:p14="http://schemas.microsoft.com/office/powerpoint/2010/main" val="130096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3074"/>
            <a:ext cx="8305800" cy="24853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5621" y="64368"/>
            <a:ext cx="6307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Week 2 Assignment - Quiz 1</a:t>
            </a:r>
          </a:p>
          <a:p>
            <a:pPr algn="ctr"/>
            <a:r>
              <a:rPr lang="en-US" sz="2400" dirty="0" smtClean="0"/>
              <a:t>10 Multi-Choice Questions, 60 Minute Time Limit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3733800"/>
            <a:ext cx="8291945" cy="29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0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179"/>
            <a:ext cx="9144000" cy="4387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987" y="6400800"/>
            <a:ext cx="8384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https://resources.infosecinstitute.com/category/computerforensics/introduction/areas-of-study/digital-forensics/multimedia-and-content-forensics/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" y="-13855"/>
            <a:ext cx="9142987" cy="6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7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633912"/>
            <a:ext cx="8629650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65" y="0"/>
            <a:ext cx="5009635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07970"/>
            <a:ext cx="8632170" cy="5137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8632170" cy="17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98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1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930" y="6412468"/>
            <a:ext cx="654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https://en.wikipedia.org/wiki/Machine_Identification_Code</a:t>
            </a:r>
          </a:p>
        </p:txBody>
      </p:sp>
    </p:spTree>
    <p:extLst>
      <p:ext uri="{BB962C8B-B14F-4D97-AF65-F5344CB8AC3E}">
        <p14:creationId xmlns:p14="http://schemas.microsoft.com/office/powerpoint/2010/main" val="77223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898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474023"/>
            <a:ext cx="848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https://public.tableau.com/views/IronViz-TheDaytheMusicDied/TheDaytheMusicDied?:showVizHome=no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932478"/>
            <a:ext cx="5181600" cy="14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5867400" cy="68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71735"/>
            <a:ext cx="548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Course Outline - Subject to Minor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6" y="609600"/>
            <a:ext cx="6686184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"/>
            <a:ext cx="9144000" cy="54307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400800"/>
            <a:ext cx="763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https://www.digitalforensic.in/2018/11/wifi-forensic-investigation.html</a:t>
            </a:r>
          </a:p>
        </p:txBody>
      </p:sp>
    </p:spTree>
    <p:extLst>
      <p:ext uri="{BB962C8B-B14F-4D97-AF65-F5344CB8AC3E}">
        <p14:creationId xmlns:p14="http://schemas.microsoft.com/office/powerpoint/2010/main" val="241172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934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00" y="2057400"/>
            <a:ext cx="1295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0" y="76200"/>
            <a:ext cx="1295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562"/>
            <a:ext cx="9144000" cy="415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412" y="5812862"/>
            <a:ext cx="447588" cy="106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38800" y="2419762"/>
            <a:ext cx="1143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"/>
            <a:ext cx="9144000" cy="68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67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9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8766" y="0"/>
            <a:ext cx="54723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WiFi</a:t>
            </a:r>
            <a:r>
              <a:rPr lang="en-US" sz="2800" dirty="0" smtClean="0"/>
              <a:t> Firewall Log Example</a:t>
            </a:r>
          </a:p>
          <a:p>
            <a:pPr algn="ctr"/>
            <a:r>
              <a:rPr lang="en-US" sz="2800" dirty="0" smtClean="0"/>
              <a:t>Log Files Typically Stored 60-90 Days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21522"/>
            <a:ext cx="8534400" cy="59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9AE83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1652" y="0"/>
            <a:ext cx="6520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WiFi</a:t>
            </a:r>
            <a:r>
              <a:rPr lang="en-US" sz="2800" dirty="0" smtClean="0"/>
              <a:t> Wireshark Example</a:t>
            </a:r>
          </a:p>
          <a:p>
            <a:pPr algn="ctr"/>
            <a:r>
              <a:rPr lang="en-US" sz="2800" dirty="0" smtClean="0"/>
              <a:t>Network Traffic Stream Typically Not Stored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44577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1219200"/>
            <a:ext cx="4352925" cy="4295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0"/>
            <a:ext cx="3799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Your IP Address?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21848" y="772180"/>
            <a:ext cx="221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IPv4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772180"/>
            <a:ext cx="221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Example: IPv6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133600" y="4114800"/>
            <a:ext cx="2209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8902" y="4483100"/>
            <a:ext cx="2209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30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352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7172" y="86380"/>
            <a:ext cx="403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IP Addresses Issued By RIR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069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57"/>
            <a:ext cx="4267200" cy="1763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1758"/>
            <a:ext cx="4267200" cy="3609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805" y="1209957"/>
            <a:ext cx="4595196" cy="1483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805" y="2694095"/>
            <a:ext cx="4595194" cy="3885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86737"/>
            <a:ext cx="2393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IPv4 = Comcast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685800"/>
            <a:ext cx="321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IPv6 = AT&amp;T Mobility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550287" y="92447"/>
            <a:ext cx="3433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https://www.arin.net/</a:t>
            </a:r>
          </a:p>
        </p:txBody>
      </p:sp>
    </p:spTree>
    <p:extLst>
      <p:ext uri="{BB962C8B-B14F-4D97-AF65-F5344CB8AC3E}">
        <p14:creationId xmlns:p14="http://schemas.microsoft.com/office/powerpoint/2010/main" val="151944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6" y="1195256"/>
            <a:ext cx="5412783" cy="53484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3318" y="86380"/>
            <a:ext cx="6959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Chapter 1 – Understanding Incident Response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707044"/>
            <a:ext cx="5410200" cy="4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5867400" cy="1543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53178"/>
            <a:ext cx="5867400" cy="5158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382" y="6488668"/>
            <a:ext cx="826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https://www.privateinternetaccess.com/blog/how-often-does-your-ip-address-change-without-a-vpn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90342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682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193" y="-39707"/>
            <a:ext cx="82836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Dynamic Host Control Protocol</a:t>
            </a:r>
          </a:p>
          <a:p>
            <a:pPr algn="ctr"/>
            <a:r>
              <a:rPr lang="en-US" sz="2800" dirty="0" smtClean="0"/>
              <a:t>Assigns IP Address, Stores Name and Hardware Address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0011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3846"/>
            <a:ext cx="7981246" cy="5824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-43372"/>
            <a:ext cx="6863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Internet Architecture</a:t>
            </a:r>
          </a:p>
          <a:p>
            <a:pPr algn="ctr"/>
            <a:r>
              <a:rPr lang="en-US" sz="3200" dirty="0" smtClean="0"/>
              <a:t>Autonomous Systems with Unique AS#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3244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5" y="553998"/>
            <a:ext cx="7254636" cy="5823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-10706"/>
            <a:ext cx="6018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Autonomous Systems Per Country (ISPs)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544448" y="6460550"/>
            <a:ext cx="422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https://www.whatismyip.com/asn/</a:t>
            </a:r>
          </a:p>
        </p:txBody>
      </p:sp>
    </p:spTree>
    <p:extLst>
      <p:ext uri="{BB962C8B-B14F-4D97-AF65-F5344CB8AC3E}">
        <p14:creationId xmlns:p14="http://schemas.microsoft.com/office/powerpoint/2010/main" val="2913557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8" y="685800"/>
            <a:ext cx="8581072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0"/>
            <a:ext cx="6018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Autonomous Systems Per Country (ISPs)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1256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1066800"/>
            <a:ext cx="9182100" cy="4649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0"/>
            <a:ext cx="3477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What Is Your ASN?</a:t>
            </a:r>
          </a:p>
          <a:p>
            <a:pPr algn="ctr"/>
            <a:r>
              <a:rPr lang="en-US" sz="2800" dirty="0" smtClean="0"/>
              <a:t>www.whatismyasn.org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-12700" y="5257800"/>
            <a:ext cx="51943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4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081"/>
            <a:ext cx="7848600" cy="1143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827"/>
            <a:ext cx="7848600" cy="5292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6400800"/>
            <a:ext cx="861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https://www.jdsupra.com/legalnews/hide-and-seek-plaintiff-permitted-to-54681/</a:t>
            </a:r>
          </a:p>
        </p:txBody>
      </p:sp>
    </p:spTree>
    <p:extLst>
      <p:ext uri="{BB962C8B-B14F-4D97-AF65-F5344CB8AC3E}">
        <p14:creationId xmlns:p14="http://schemas.microsoft.com/office/powerpoint/2010/main" val="1651516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800" cy="6239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6400800"/>
            <a:ext cx="929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https://blog.cloudflare.com/the-deep-dive-into-how-verizon-and-a-bgp-optimizer-knocked-large-parts-of-the-internet-offline-monday/ </a:t>
            </a:r>
          </a:p>
        </p:txBody>
      </p:sp>
    </p:spTree>
    <p:extLst>
      <p:ext uri="{BB962C8B-B14F-4D97-AF65-F5344CB8AC3E}">
        <p14:creationId xmlns:p14="http://schemas.microsoft.com/office/powerpoint/2010/main" val="414930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7199566" cy="2307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94343"/>
            <a:ext cx="7199566" cy="4211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6488668"/>
            <a:ext cx="666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https://stat.ripe.net/widget/bgplay#w.resource=20057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09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4" y="0"/>
            <a:ext cx="845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487"/>
            <a:ext cx="9144000" cy="47072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600" y="0"/>
            <a:ext cx="6509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Computer Security Incident Response Team</a:t>
            </a:r>
          </a:p>
          <a:p>
            <a:pPr algn="ctr"/>
            <a:r>
              <a:rPr lang="en-US" sz="2800" dirty="0" smtClean="0"/>
              <a:t>How Realistic is 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0521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0"/>
            <a:ext cx="9171709" cy="5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6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45619"/>
            <a:ext cx="6698990" cy="1961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907956"/>
            <a:ext cx="6698990" cy="3578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488668"/>
            <a:ext cx="715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https://techcrunch.com/2019/07/05/bad-month-for-the-internet/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8385" y="-9780"/>
            <a:ext cx="6670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June, 2019 Outages</a:t>
            </a:r>
          </a:p>
          <a:p>
            <a:pPr algn="ctr"/>
            <a:r>
              <a:rPr lang="en-US" sz="2800" dirty="0" smtClean="0"/>
              <a:t>Google, </a:t>
            </a:r>
            <a:r>
              <a:rPr lang="en-US" sz="2800" dirty="0" err="1" smtClean="0"/>
              <a:t>Cloudflare</a:t>
            </a:r>
            <a:r>
              <a:rPr lang="en-US" sz="2800" dirty="0" smtClean="0"/>
              <a:t>, Apple, Facebook, Twitter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7171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7579"/>
            <a:ext cx="8077200" cy="621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1835" y="-9780"/>
            <a:ext cx="5123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NTP – Very Important In Forensics</a:t>
            </a:r>
          </a:p>
        </p:txBody>
      </p:sp>
    </p:spTree>
    <p:extLst>
      <p:ext uri="{BB962C8B-B14F-4D97-AF65-F5344CB8AC3E}">
        <p14:creationId xmlns:p14="http://schemas.microsoft.com/office/powerpoint/2010/main" val="2765556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916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21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7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0"/>
            <a:ext cx="6267450" cy="1718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971675"/>
            <a:ext cx="6267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0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"/>
            <a:ext cx="7905750" cy="332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80534"/>
            <a:ext cx="7905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30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28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1"/>
            <a:ext cx="8689521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8689521" cy="36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95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4" y="0"/>
            <a:ext cx="7931726" cy="3511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722823"/>
            <a:ext cx="7924799" cy="31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4818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2781" y="0"/>
            <a:ext cx="2824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Incident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2199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93549"/>
            <a:ext cx="8538463" cy="6164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3213" y="86380"/>
            <a:ext cx="6833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Chapter 3 – Fundamentals of Digital Forensics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101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" y="15498"/>
            <a:ext cx="9136251" cy="65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638800" cy="68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69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5934</TotalTime>
  <Words>290</Words>
  <Application>Microsoft Office PowerPoint</Application>
  <PresentationFormat>On-screen Show (4:3)</PresentationFormat>
  <Paragraphs>58</Paragraphs>
  <Slides>60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53D Intro To Computer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1095</cp:revision>
  <dcterms:created xsi:type="dcterms:W3CDTF">2015-12-31T23:55:41Z</dcterms:created>
  <dcterms:modified xsi:type="dcterms:W3CDTF">2020-07-04T22:08:44Z</dcterms:modified>
</cp:coreProperties>
</file>